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5900" y="457975"/>
            <a:ext cx="73122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Offer These Gifts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Michael Carney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Michael Carney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779550"/>
            <a:ext cx="7630200" cy="3977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offer these gifts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lift up our spirits,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the care in our hearts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work of our hands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us to greater service and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Macintosh PowerPoint</Application>
  <PresentationFormat>On-screen Show (16:9)</PresentationFormat>
  <Paragraphs>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2025-09-26T22:27:23Z</dcterms:modified>
</cp:coreProperties>
</file>